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799763" cy="6075363"/>
  <p:notesSz cx="6805613" cy="9939338"/>
  <p:defaultTextStyle>
    <a:defPPr>
      <a:defRPr lang="ru-RU"/>
    </a:defPPr>
    <a:lvl1pPr marL="0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1pPr>
    <a:lvl2pPr marL="404988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2pPr>
    <a:lvl3pPr marL="809976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3pPr>
    <a:lvl4pPr marL="1214963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4pPr>
    <a:lvl5pPr marL="1619951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5pPr>
    <a:lvl6pPr marL="2024939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6pPr>
    <a:lvl7pPr marL="2429927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7pPr>
    <a:lvl8pPr marL="2834914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8pPr>
    <a:lvl9pPr marL="3239902" algn="l" defTabSz="809976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C512-0A27-4DBF-A0F5-A1EAE98A3591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4109-3D56-4617-BF9B-5A3DC0704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8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484" y="323457"/>
            <a:ext cx="9314796" cy="1174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2484" y="1617284"/>
            <a:ext cx="9314796" cy="3854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42484" y="5630962"/>
            <a:ext cx="2429947" cy="323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8C512-0A27-4DBF-A0F5-A1EAE98A3591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77422" y="5630962"/>
            <a:ext cx="3644920" cy="323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7332" y="5630962"/>
            <a:ext cx="2429947" cy="323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04109-3D56-4617-BF9B-5A3DC0704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7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sz="3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94" indent="-202494" algn="l" defTabSz="809976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469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457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445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227433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3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8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1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1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2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763" cy="60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Дериболот Максим Викторович</dc:creator>
  <cp:lastModifiedBy>Дериболот Максим Викторович</cp:lastModifiedBy>
  <cp:revision>1</cp:revision>
  <dcterms:created xsi:type="dcterms:W3CDTF">2021-11-11T12:22:13Z</dcterms:created>
  <dcterms:modified xsi:type="dcterms:W3CDTF">2021-11-11T12:22:13Z</dcterms:modified>
</cp:coreProperties>
</file>