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71" r:id="rId4"/>
    <p:sldId id="272" r:id="rId5"/>
    <p:sldId id="259" r:id="rId6"/>
    <p:sldId id="261" r:id="rId7"/>
    <p:sldId id="264" r:id="rId8"/>
    <p:sldId id="273" r:id="rId9"/>
  </p:sldIdLst>
  <p:sldSz cx="9144000" cy="5143500" type="screen16x9"/>
  <p:notesSz cx="6858000" cy="9144000"/>
  <p:embeddedFontLst>
    <p:embeddedFont>
      <p:font typeface="Inter" panose="020B0604020202020204" charset="0"/>
      <p:regular r:id="rId11"/>
      <p:bold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1CAEA1B-85A0-4BE7-87F9-053345FBEF21}">
  <a:tblStyle styleId="{01CAEA1B-85A0-4BE7-87F9-053345FBEF2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1908" y="107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3091579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bc8a5f6402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bc8a5f6402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bc8a5f6402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bc8a5f6402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0737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1547" y="0"/>
            <a:ext cx="7633104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/>
          <p:nvPr/>
        </p:nvSpPr>
        <p:spPr>
          <a:xfrm>
            <a:off x="-2193400" y="0"/>
            <a:ext cx="8762700" cy="5199000"/>
          </a:xfrm>
          <a:prstGeom prst="parallelogram">
            <a:avLst>
              <a:gd name="adj" fmla="val 25000"/>
            </a:avLst>
          </a:prstGeom>
          <a:solidFill>
            <a:srgbClr val="0A28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764289" y="1831031"/>
            <a:ext cx="5340600" cy="18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4000" b="1" dirty="0" smtClean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Подключение </a:t>
            </a:r>
            <a:r>
              <a:rPr lang="ru" sz="4000" b="1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СБП</a:t>
            </a:r>
            <a:endParaRPr sz="4000" b="1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4000" b="1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клиенту ВТБ</a:t>
            </a:r>
            <a:endParaRPr sz="4000" b="1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67" name="Google Shape;67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0731" y="170792"/>
            <a:ext cx="1468330" cy="728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02" y="183229"/>
            <a:ext cx="9106298" cy="477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166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0" y="-1035"/>
            <a:ext cx="9134640" cy="545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96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36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44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76" y="44743"/>
            <a:ext cx="9186815" cy="5126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18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54"/>
            <a:ext cx="9144000" cy="5128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90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0329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67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1547" y="0"/>
            <a:ext cx="7633104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/>
          <p:nvPr/>
        </p:nvSpPr>
        <p:spPr>
          <a:xfrm>
            <a:off x="-1275348" y="0"/>
            <a:ext cx="7880741" cy="5143499"/>
          </a:xfrm>
          <a:prstGeom prst="parallelogram">
            <a:avLst>
              <a:gd name="adj" fmla="val 25000"/>
            </a:avLst>
          </a:prstGeom>
          <a:solidFill>
            <a:srgbClr val="0A28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445169" y="2187852"/>
            <a:ext cx="6345517" cy="767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4000" b="1" dirty="0" smtClean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Спасибо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4000" b="1" dirty="0" smtClean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за </a:t>
            </a:r>
            <a:r>
              <a:rPr lang="ru-RU" sz="4000" b="1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в</a:t>
            </a:r>
            <a:r>
              <a:rPr lang="ru-RU" sz="4000" b="1" dirty="0" smtClean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нимание!</a:t>
            </a:r>
            <a:endParaRPr sz="4000" b="1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67" name="Google Shape;67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0731" y="170792"/>
            <a:ext cx="1468330" cy="7286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948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</TotalTime>
  <Words>8</Words>
  <Application>Microsoft Office PowerPoint</Application>
  <PresentationFormat>Экран (16:9)</PresentationFormat>
  <Paragraphs>4</Paragraphs>
  <Slides>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Arial</vt:lpstr>
      <vt:lpstr>Inter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Ковтун Ольга Михайловна</dc:creator>
  <cp:lastModifiedBy>Антонова Тамара Сергеевна</cp:lastModifiedBy>
  <cp:revision>21</cp:revision>
  <dcterms:modified xsi:type="dcterms:W3CDTF">2022-08-24T13:34:38Z</dcterms:modified>
</cp:coreProperties>
</file>